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dachwerk.de/index.html" TargetMode="External"/><Relationship Id="rId3" Type="http://schemas.openxmlformats.org/officeDocument/2006/relationships/hyperlink" Target="https://spaces.spreedachwerk.de/paket-6174184418154f21a6050c36553cf17d/dachsanierung-berlin-wann-lohnt-sich-die-sanierung-und-was-kostet-sie-6302fe9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Dachsanierung und Förderung in Berlin: Entscheidungsweg erklärt</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Berlin: Wann lohnt sich die Sanierung und was kostet sie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